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3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70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F3F158-F8E5-4AB8-89B1-0C29C83222C8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8D74D2-D419-492D-A627-9F8533732FA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Run with 1,10,50,100,1000 number of threads</a:t>
          </a:r>
        </a:p>
      </dgm:t>
    </dgm:pt>
    <dgm:pt modelId="{561DE256-B266-4ECF-B421-79BABCE34859}" type="parTrans" cxnId="{FF84BD27-215F-4174-B8A6-C39FBB3E4EB3}">
      <dgm:prSet/>
      <dgm:spPr/>
      <dgm:t>
        <a:bodyPr/>
        <a:lstStyle/>
        <a:p>
          <a:endParaRPr lang="en-US"/>
        </a:p>
      </dgm:t>
    </dgm:pt>
    <dgm:pt modelId="{D184382E-311A-4AC6-8E40-6AE151369BE5}" type="sibTrans" cxnId="{FF84BD27-215F-4174-B8A6-C39FBB3E4EB3}">
      <dgm:prSet/>
      <dgm:spPr/>
      <dgm:t>
        <a:bodyPr/>
        <a:lstStyle/>
        <a:p>
          <a:endParaRPr lang="en-US"/>
        </a:p>
      </dgm:t>
    </dgm:pt>
    <dgm:pt modelId="{F19D6D61-88FF-4989-BFCA-89BD6B62B1B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Loaded up 100 json files</a:t>
          </a:r>
        </a:p>
      </dgm:t>
    </dgm:pt>
    <dgm:pt modelId="{A6D898A6-8FA4-4DAF-B25E-40BD24DAC0E6}" type="parTrans" cxnId="{A0E72549-E546-4CBF-AAA5-2FA15D448D02}">
      <dgm:prSet/>
      <dgm:spPr/>
      <dgm:t>
        <a:bodyPr/>
        <a:lstStyle/>
        <a:p>
          <a:endParaRPr lang="en-US"/>
        </a:p>
      </dgm:t>
    </dgm:pt>
    <dgm:pt modelId="{AE8347C2-F55D-47E0-BFD1-3989876E42E7}" type="sibTrans" cxnId="{A0E72549-E546-4CBF-AAA5-2FA15D448D02}">
      <dgm:prSet/>
      <dgm:spPr/>
      <dgm:t>
        <a:bodyPr/>
        <a:lstStyle/>
        <a:p>
          <a:endParaRPr lang="en-US"/>
        </a:p>
      </dgm:t>
    </dgm:pt>
    <dgm:pt modelId="{70EECAFD-F2A8-49B8-85E1-34CA0C186EA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Test over 180 seconds</a:t>
          </a:r>
        </a:p>
      </dgm:t>
    </dgm:pt>
    <dgm:pt modelId="{22DE0687-0073-4815-AD85-F75A6BC836F2}" type="parTrans" cxnId="{EE07954F-45CB-4E01-9556-C86C35BE861E}">
      <dgm:prSet/>
      <dgm:spPr/>
      <dgm:t>
        <a:bodyPr/>
        <a:lstStyle/>
        <a:p>
          <a:endParaRPr lang="en-US"/>
        </a:p>
      </dgm:t>
    </dgm:pt>
    <dgm:pt modelId="{AECCDB6C-0D57-4D55-8A85-8D60A02C0B38}" type="sibTrans" cxnId="{EE07954F-45CB-4E01-9556-C86C35BE861E}">
      <dgm:prSet/>
      <dgm:spPr/>
      <dgm:t>
        <a:bodyPr/>
        <a:lstStyle/>
        <a:p>
          <a:endParaRPr lang="en-US"/>
        </a:p>
      </dgm:t>
    </dgm:pt>
    <dgm:pt modelId="{62F57CA6-C016-42C2-AAF8-3E4826D9F4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8 measures collected</a:t>
          </a:r>
        </a:p>
      </dgm:t>
    </dgm:pt>
    <dgm:pt modelId="{92B91178-8E7D-4D64-8567-9023AE80BAE2}" type="parTrans" cxnId="{536F90A4-A28A-4E1E-8862-AB63282ED5DB}">
      <dgm:prSet/>
      <dgm:spPr/>
      <dgm:t>
        <a:bodyPr/>
        <a:lstStyle/>
        <a:p>
          <a:endParaRPr lang="en-US"/>
        </a:p>
      </dgm:t>
    </dgm:pt>
    <dgm:pt modelId="{931EE907-469A-4E75-A7BC-669B6C36822E}" type="sibTrans" cxnId="{536F90A4-A28A-4E1E-8862-AB63282ED5DB}">
      <dgm:prSet/>
      <dgm:spPr/>
      <dgm:t>
        <a:bodyPr/>
        <a:lstStyle/>
        <a:p>
          <a:endParaRPr lang="en-US"/>
        </a:p>
      </dgm:t>
    </dgm:pt>
    <dgm:pt modelId="{CD062C4A-6B4F-4650-88E8-7E9A64243629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0169B848-E8F3-4932-A71F-0B1A4981C225}" type="parTrans" cxnId="{45AC830D-3E6B-46F7-9E25-E4863B7E1A6F}">
      <dgm:prSet/>
      <dgm:spPr/>
      <dgm:t>
        <a:bodyPr/>
        <a:lstStyle/>
        <a:p>
          <a:endParaRPr lang="en-US"/>
        </a:p>
      </dgm:t>
    </dgm:pt>
    <dgm:pt modelId="{717CF733-1427-457E-A8EC-6BCA2B597AFB}" type="sibTrans" cxnId="{45AC830D-3E6B-46F7-9E25-E4863B7E1A6F}">
      <dgm:prSet/>
      <dgm:spPr/>
      <dgm:t>
        <a:bodyPr/>
        <a:lstStyle/>
        <a:p>
          <a:endParaRPr lang="en-US"/>
        </a:p>
      </dgm:t>
    </dgm:pt>
    <dgm:pt modelId="{A559C7D2-1A9B-406A-A650-A84A81E0019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Output stored as csv files</a:t>
          </a:r>
        </a:p>
      </dgm:t>
    </dgm:pt>
    <dgm:pt modelId="{912B0708-A5B8-4AF1-8BE4-980C07F311BD}" type="parTrans" cxnId="{2D3C6EF2-20DA-4413-A60F-E575B0455A56}">
      <dgm:prSet/>
      <dgm:spPr/>
      <dgm:t>
        <a:bodyPr/>
        <a:lstStyle/>
        <a:p>
          <a:endParaRPr lang="en-US"/>
        </a:p>
      </dgm:t>
    </dgm:pt>
    <dgm:pt modelId="{370EBA7F-D03F-462A-93AE-FD11ABB246B5}" type="sibTrans" cxnId="{2D3C6EF2-20DA-4413-A60F-E575B0455A56}">
      <dgm:prSet/>
      <dgm:spPr/>
      <dgm:t>
        <a:bodyPr/>
        <a:lstStyle/>
        <a:p>
          <a:endParaRPr lang="en-US"/>
        </a:p>
      </dgm:t>
    </dgm:pt>
    <dgm:pt modelId="{5D592A7E-848B-4101-BD25-E51F9D80F163}" type="pres">
      <dgm:prSet presAssocID="{36F3F158-F8E5-4AB8-89B1-0C29C83222C8}" presName="root" presStyleCnt="0">
        <dgm:presLayoutVars>
          <dgm:dir/>
          <dgm:resizeHandles val="exact"/>
        </dgm:presLayoutVars>
      </dgm:prSet>
      <dgm:spPr/>
    </dgm:pt>
    <dgm:pt modelId="{2AF329B9-C6DF-4E5B-B197-CEED8D99DD17}" type="pres">
      <dgm:prSet presAssocID="{7E8D74D2-D419-492D-A627-9F8533732FAE}" presName="compNode" presStyleCnt="0"/>
      <dgm:spPr/>
    </dgm:pt>
    <dgm:pt modelId="{1A12B395-419C-475C-9069-1F333BB1DDB7}" type="pres">
      <dgm:prSet presAssocID="{7E8D74D2-D419-492D-A627-9F8533732FAE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rcles with Arrows"/>
        </a:ext>
      </dgm:extLst>
    </dgm:pt>
    <dgm:pt modelId="{B0E8D052-F135-4223-870E-52E6531FD376}" type="pres">
      <dgm:prSet presAssocID="{7E8D74D2-D419-492D-A627-9F8533732FAE}" presName="spaceRect" presStyleCnt="0"/>
      <dgm:spPr/>
    </dgm:pt>
    <dgm:pt modelId="{5D243D7B-ABA3-4EC0-A804-8F8A7D92E95D}" type="pres">
      <dgm:prSet presAssocID="{7E8D74D2-D419-492D-A627-9F8533732FAE}" presName="textRect" presStyleLbl="revTx" presStyleIdx="0" presStyleCnt="5">
        <dgm:presLayoutVars>
          <dgm:chMax val="1"/>
          <dgm:chPref val="1"/>
        </dgm:presLayoutVars>
      </dgm:prSet>
      <dgm:spPr/>
    </dgm:pt>
    <dgm:pt modelId="{16AF674D-13AD-4461-BD8D-1E689368D6C0}" type="pres">
      <dgm:prSet presAssocID="{D184382E-311A-4AC6-8E40-6AE151369BE5}" presName="sibTrans" presStyleCnt="0"/>
      <dgm:spPr/>
    </dgm:pt>
    <dgm:pt modelId="{0B831404-5EEB-4647-A2ED-53EB1E62160A}" type="pres">
      <dgm:prSet presAssocID="{F19D6D61-88FF-4989-BFCA-89BD6B62B1B4}" presName="compNode" presStyleCnt="0"/>
      <dgm:spPr/>
    </dgm:pt>
    <dgm:pt modelId="{A0597C8A-027F-4977-98B5-3ABCC0062CB0}" type="pres">
      <dgm:prSet presAssocID="{F19D6D61-88FF-4989-BFCA-89BD6B62B1B4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FA8AD0B-4A00-4AA4-A073-63E03D5DD93C}" type="pres">
      <dgm:prSet presAssocID="{F19D6D61-88FF-4989-BFCA-89BD6B62B1B4}" presName="spaceRect" presStyleCnt="0"/>
      <dgm:spPr/>
    </dgm:pt>
    <dgm:pt modelId="{8CF385C7-40E0-4985-A31D-7B68DEC2C1BE}" type="pres">
      <dgm:prSet presAssocID="{F19D6D61-88FF-4989-BFCA-89BD6B62B1B4}" presName="textRect" presStyleLbl="revTx" presStyleIdx="1" presStyleCnt="5">
        <dgm:presLayoutVars>
          <dgm:chMax val="1"/>
          <dgm:chPref val="1"/>
        </dgm:presLayoutVars>
      </dgm:prSet>
      <dgm:spPr/>
    </dgm:pt>
    <dgm:pt modelId="{6B6EBF01-FA23-4053-8CF3-B70EE82DCE66}" type="pres">
      <dgm:prSet presAssocID="{AE8347C2-F55D-47E0-BFD1-3989876E42E7}" presName="sibTrans" presStyleCnt="0"/>
      <dgm:spPr/>
    </dgm:pt>
    <dgm:pt modelId="{61C74174-C5D3-462D-957B-55661A861A64}" type="pres">
      <dgm:prSet presAssocID="{70EECAFD-F2A8-49B8-85E1-34CA0C186EA9}" presName="compNode" presStyleCnt="0"/>
      <dgm:spPr/>
    </dgm:pt>
    <dgm:pt modelId="{6B266B4E-8B94-4A78-801D-D459237EE8D4}" type="pres">
      <dgm:prSet presAssocID="{70EECAFD-F2A8-49B8-85E1-34CA0C186EA9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80E1B431-EF90-40D5-B40E-15E69612E26D}" type="pres">
      <dgm:prSet presAssocID="{70EECAFD-F2A8-49B8-85E1-34CA0C186EA9}" presName="spaceRect" presStyleCnt="0"/>
      <dgm:spPr/>
    </dgm:pt>
    <dgm:pt modelId="{F9509581-1562-4A10-B1D2-0C939C516A9A}" type="pres">
      <dgm:prSet presAssocID="{70EECAFD-F2A8-49B8-85E1-34CA0C186EA9}" presName="textRect" presStyleLbl="revTx" presStyleIdx="2" presStyleCnt="5">
        <dgm:presLayoutVars>
          <dgm:chMax val="1"/>
          <dgm:chPref val="1"/>
        </dgm:presLayoutVars>
      </dgm:prSet>
      <dgm:spPr/>
    </dgm:pt>
    <dgm:pt modelId="{8717AAC8-0DDF-4FE9-B533-96E081DB8497}" type="pres">
      <dgm:prSet presAssocID="{AECCDB6C-0D57-4D55-8A85-8D60A02C0B38}" presName="sibTrans" presStyleCnt="0"/>
      <dgm:spPr/>
    </dgm:pt>
    <dgm:pt modelId="{6083D96F-91DC-448B-9FE0-F66C3CF3D701}" type="pres">
      <dgm:prSet presAssocID="{62F57CA6-C016-42C2-AAF8-3E4826D9F460}" presName="compNode" presStyleCnt="0"/>
      <dgm:spPr/>
    </dgm:pt>
    <dgm:pt modelId="{4B791CA9-865C-4D52-8E6E-70540539418B}" type="pres">
      <dgm:prSet presAssocID="{62F57CA6-C016-42C2-AAF8-3E4826D9F460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35165A59-C353-4910-B7C9-40E2296B5FA4}" type="pres">
      <dgm:prSet presAssocID="{62F57CA6-C016-42C2-AAF8-3E4826D9F460}" presName="spaceRect" presStyleCnt="0"/>
      <dgm:spPr/>
    </dgm:pt>
    <dgm:pt modelId="{064F34B5-DEE5-434A-97EB-7AF2BED1A893}" type="pres">
      <dgm:prSet presAssocID="{62F57CA6-C016-42C2-AAF8-3E4826D9F460}" presName="textRect" presStyleLbl="revTx" presStyleIdx="3" presStyleCnt="5">
        <dgm:presLayoutVars>
          <dgm:chMax val="1"/>
          <dgm:chPref val="1"/>
        </dgm:presLayoutVars>
      </dgm:prSet>
      <dgm:spPr/>
    </dgm:pt>
    <dgm:pt modelId="{E3BF94E9-4C4B-4965-91C1-F9766A8A4623}" type="pres">
      <dgm:prSet presAssocID="{931EE907-469A-4E75-A7BC-669B6C36822E}" presName="sibTrans" presStyleCnt="0"/>
      <dgm:spPr/>
    </dgm:pt>
    <dgm:pt modelId="{BFC6BBFE-BA12-4A43-9633-B285EB252895}" type="pres">
      <dgm:prSet presAssocID="{A559C7D2-1A9B-406A-A650-A84A81E0019F}" presName="compNode" presStyleCnt="0"/>
      <dgm:spPr/>
    </dgm:pt>
    <dgm:pt modelId="{3B41A7AC-2B43-482F-B5B5-20470FE575E0}" type="pres">
      <dgm:prSet presAssocID="{A559C7D2-1A9B-406A-A650-A84A81E0019F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182FC9A5-4770-484D-855D-19011BDD5A57}" type="pres">
      <dgm:prSet presAssocID="{A559C7D2-1A9B-406A-A650-A84A81E0019F}" presName="spaceRect" presStyleCnt="0"/>
      <dgm:spPr/>
    </dgm:pt>
    <dgm:pt modelId="{D9B028D0-C6CB-4D7F-A0B1-4815EB5407CD}" type="pres">
      <dgm:prSet presAssocID="{A559C7D2-1A9B-406A-A650-A84A81E0019F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45AC830D-3E6B-46F7-9E25-E4863B7E1A6F}" srcId="{62F57CA6-C016-42C2-AAF8-3E4826D9F460}" destId="{CD062C4A-6B4F-4650-88E8-7E9A64243629}" srcOrd="0" destOrd="0" parTransId="{0169B848-E8F3-4932-A71F-0B1A4981C225}" sibTransId="{717CF733-1427-457E-A8EC-6BCA2B597AFB}"/>
    <dgm:cxn modelId="{39669321-8A7C-47F3-83F4-F3E611C369DB}" type="presOf" srcId="{7E8D74D2-D419-492D-A627-9F8533732FAE}" destId="{5D243D7B-ABA3-4EC0-A804-8F8A7D92E95D}" srcOrd="0" destOrd="0" presId="urn:microsoft.com/office/officeart/2018/2/layout/IconLabelList"/>
    <dgm:cxn modelId="{89E02B24-5B09-4017-99FD-784A8D65687B}" type="presOf" srcId="{A559C7D2-1A9B-406A-A650-A84A81E0019F}" destId="{D9B028D0-C6CB-4D7F-A0B1-4815EB5407CD}" srcOrd="0" destOrd="0" presId="urn:microsoft.com/office/officeart/2018/2/layout/IconLabelList"/>
    <dgm:cxn modelId="{FF84BD27-215F-4174-B8A6-C39FBB3E4EB3}" srcId="{36F3F158-F8E5-4AB8-89B1-0C29C83222C8}" destId="{7E8D74D2-D419-492D-A627-9F8533732FAE}" srcOrd="0" destOrd="0" parTransId="{561DE256-B266-4ECF-B421-79BABCE34859}" sibTransId="{D184382E-311A-4AC6-8E40-6AE151369BE5}"/>
    <dgm:cxn modelId="{A0E72549-E546-4CBF-AAA5-2FA15D448D02}" srcId="{36F3F158-F8E5-4AB8-89B1-0C29C83222C8}" destId="{F19D6D61-88FF-4989-BFCA-89BD6B62B1B4}" srcOrd="1" destOrd="0" parTransId="{A6D898A6-8FA4-4DAF-B25E-40BD24DAC0E6}" sibTransId="{AE8347C2-F55D-47E0-BFD1-3989876E42E7}"/>
    <dgm:cxn modelId="{EE07954F-45CB-4E01-9556-C86C35BE861E}" srcId="{36F3F158-F8E5-4AB8-89B1-0C29C83222C8}" destId="{70EECAFD-F2A8-49B8-85E1-34CA0C186EA9}" srcOrd="2" destOrd="0" parTransId="{22DE0687-0073-4815-AD85-F75A6BC836F2}" sibTransId="{AECCDB6C-0D57-4D55-8A85-8D60A02C0B38}"/>
    <dgm:cxn modelId="{5A50F875-006D-4EFF-8B75-26E2391ED3C2}" type="presOf" srcId="{36F3F158-F8E5-4AB8-89B1-0C29C83222C8}" destId="{5D592A7E-848B-4101-BD25-E51F9D80F163}" srcOrd="0" destOrd="0" presId="urn:microsoft.com/office/officeart/2018/2/layout/IconLabelList"/>
    <dgm:cxn modelId="{184C7D7D-69E0-43F4-8E47-A4ABD22E1AE0}" type="presOf" srcId="{70EECAFD-F2A8-49B8-85E1-34CA0C186EA9}" destId="{F9509581-1562-4A10-B1D2-0C939C516A9A}" srcOrd="0" destOrd="0" presId="urn:microsoft.com/office/officeart/2018/2/layout/IconLabelList"/>
    <dgm:cxn modelId="{536F90A4-A28A-4E1E-8862-AB63282ED5DB}" srcId="{36F3F158-F8E5-4AB8-89B1-0C29C83222C8}" destId="{62F57CA6-C016-42C2-AAF8-3E4826D9F460}" srcOrd="3" destOrd="0" parTransId="{92B91178-8E7D-4D64-8567-9023AE80BAE2}" sibTransId="{931EE907-469A-4E75-A7BC-669B6C36822E}"/>
    <dgm:cxn modelId="{16DE19BD-4F74-41F0-93B1-A4D6E34211BC}" type="presOf" srcId="{F19D6D61-88FF-4989-BFCA-89BD6B62B1B4}" destId="{8CF385C7-40E0-4985-A31D-7B68DEC2C1BE}" srcOrd="0" destOrd="0" presId="urn:microsoft.com/office/officeart/2018/2/layout/IconLabelList"/>
    <dgm:cxn modelId="{7DFDADD0-9E4E-4CAB-BE5E-6A7999B29F5F}" type="presOf" srcId="{62F57CA6-C016-42C2-AAF8-3E4826D9F460}" destId="{064F34B5-DEE5-434A-97EB-7AF2BED1A893}" srcOrd="0" destOrd="0" presId="urn:microsoft.com/office/officeart/2018/2/layout/IconLabelList"/>
    <dgm:cxn modelId="{2D3C6EF2-20DA-4413-A60F-E575B0455A56}" srcId="{36F3F158-F8E5-4AB8-89B1-0C29C83222C8}" destId="{A559C7D2-1A9B-406A-A650-A84A81E0019F}" srcOrd="4" destOrd="0" parTransId="{912B0708-A5B8-4AF1-8BE4-980C07F311BD}" sibTransId="{370EBA7F-D03F-462A-93AE-FD11ABB246B5}"/>
    <dgm:cxn modelId="{50F3E2F5-F4F4-4C41-A9B2-1245F8C26C3A}" type="presParOf" srcId="{5D592A7E-848B-4101-BD25-E51F9D80F163}" destId="{2AF329B9-C6DF-4E5B-B197-CEED8D99DD17}" srcOrd="0" destOrd="0" presId="urn:microsoft.com/office/officeart/2018/2/layout/IconLabelList"/>
    <dgm:cxn modelId="{58224D25-1CD6-4A3B-AC1F-26E7BEB2C7F0}" type="presParOf" srcId="{2AF329B9-C6DF-4E5B-B197-CEED8D99DD17}" destId="{1A12B395-419C-475C-9069-1F333BB1DDB7}" srcOrd="0" destOrd="0" presId="urn:microsoft.com/office/officeart/2018/2/layout/IconLabelList"/>
    <dgm:cxn modelId="{A5C98A5A-E0C9-4636-A63D-64C5E4B44643}" type="presParOf" srcId="{2AF329B9-C6DF-4E5B-B197-CEED8D99DD17}" destId="{B0E8D052-F135-4223-870E-52E6531FD376}" srcOrd="1" destOrd="0" presId="urn:microsoft.com/office/officeart/2018/2/layout/IconLabelList"/>
    <dgm:cxn modelId="{3A5027F1-A578-41B8-AEDA-8F0819340E9E}" type="presParOf" srcId="{2AF329B9-C6DF-4E5B-B197-CEED8D99DD17}" destId="{5D243D7B-ABA3-4EC0-A804-8F8A7D92E95D}" srcOrd="2" destOrd="0" presId="urn:microsoft.com/office/officeart/2018/2/layout/IconLabelList"/>
    <dgm:cxn modelId="{70242CA1-673A-4563-8087-0DCD8349FD0A}" type="presParOf" srcId="{5D592A7E-848B-4101-BD25-E51F9D80F163}" destId="{16AF674D-13AD-4461-BD8D-1E689368D6C0}" srcOrd="1" destOrd="0" presId="urn:microsoft.com/office/officeart/2018/2/layout/IconLabelList"/>
    <dgm:cxn modelId="{9B856AE5-8215-4270-9980-E6A1BCC0DB84}" type="presParOf" srcId="{5D592A7E-848B-4101-BD25-E51F9D80F163}" destId="{0B831404-5EEB-4647-A2ED-53EB1E62160A}" srcOrd="2" destOrd="0" presId="urn:microsoft.com/office/officeart/2018/2/layout/IconLabelList"/>
    <dgm:cxn modelId="{9182F868-B262-4146-87DA-490AE1CEF2D0}" type="presParOf" srcId="{0B831404-5EEB-4647-A2ED-53EB1E62160A}" destId="{A0597C8A-027F-4977-98B5-3ABCC0062CB0}" srcOrd="0" destOrd="0" presId="urn:microsoft.com/office/officeart/2018/2/layout/IconLabelList"/>
    <dgm:cxn modelId="{3B4527A0-D026-4D21-B740-EE788E0D7CF8}" type="presParOf" srcId="{0B831404-5EEB-4647-A2ED-53EB1E62160A}" destId="{5FA8AD0B-4A00-4AA4-A073-63E03D5DD93C}" srcOrd="1" destOrd="0" presId="urn:microsoft.com/office/officeart/2018/2/layout/IconLabelList"/>
    <dgm:cxn modelId="{18201C0D-66EB-4F58-8788-BBD69D2F284C}" type="presParOf" srcId="{0B831404-5EEB-4647-A2ED-53EB1E62160A}" destId="{8CF385C7-40E0-4985-A31D-7B68DEC2C1BE}" srcOrd="2" destOrd="0" presId="urn:microsoft.com/office/officeart/2018/2/layout/IconLabelList"/>
    <dgm:cxn modelId="{C93AD032-EE0F-472A-A0B8-A32109F9E8C0}" type="presParOf" srcId="{5D592A7E-848B-4101-BD25-E51F9D80F163}" destId="{6B6EBF01-FA23-4053-8CF3-B70EE82DCE66}" srcOrd="3" destOrd="0" presId="urn:microsoft.com/office/officeart/2018/2/layout/IconLabelList"/>
    <dgm:cxn modelId="{695F2A02-E5E8-49CC-BE80-E4A03D07FBEF}" type="presParOf" srcId="{5D592A7E-848B-4101-BD25-E51F9D80F163}" destId="{61C74174-C5D3-462D-957B-55661A861A64}" srcOrd="4" destOrd="0" presId="urn:microsoft.com/office/officeart/2018/2/layout/IconLabelList"/>
    <dgm:cxn modelId="{B88B4610-2D48-4257-9F44-F79B427A4691}" type="presParOf" srcId="{61C74174-C5D3-462D-957B-55661A861A64}" destId="{6B266B4E-8B94-4A78-801D-D459237EE8D4}" srcOrd="0" destOrd="0" presId="urn:microsoft.com/office/officeart/2018/2/layout/IconLabelList"/>
    <dgm:cxn modelId="{668E8B8D-2112-49AF-9EBE-C897B6FD7D83}" type="presParOf" srcId="{61C74174-C5D3-462D-957B-55661A861A64}" destId="{80E1B431-EF90-40D5-B40E-15E69612E26D}" srcOrd="1" destOrd="0" presId="urn:microsoft.com/office/officeart/2018/2/layout/IconLabelList"/>
    <dgm:cxn modelId="{6192B586-D54D-4EA4-AC5B-2322A6521D5E}" type="presParOf" srcId="{61C74174-C5D3-462D-957B-55661A861A64}" destId="{F9509581-1562-4A10-B1D2-0C939C516A9A}" srcOrd="2" destOrd="0" presId="urn:microsoft.com/office/officeart/2018/2/layout/IconLabelList"/>
    <dgm:cxn modelId="{90835C09-CEFB-40F1-8FDF-4A51DD3B1A29}" type="presParOf" srcId="{5D592A7E-848B-4101-BD25-E51F9D80F163}" destId="{8717AAC8-0DDF-4FE9-B533-96E081DB8497}" srcOrd="5" destOrd="0" presId="urn:microsoft.com/office/officeart/2018/2/layout/IconLabelList"/>
    <dgm:cxn modelId="{E041FEC6-0A61-4C34-9175-E0A96B1C03C2}" type="presParOf" srcId="{5D592A7E-848B-4101-BD25-E51F9D80F163}" destId="{6083D96F-91DC-448B-9FE0-F66C3CF3D701}" srcOrd="6" destOrd="0" presId="urn:microsoft.com/office/officeart/2018/2/layout/IconLabelList"/>
    <dgm:cxn modelId="{D005DD04-4E93-4C2D-B7B7-2627F1B64F35}" type="presParOf" srcId="{6083D96F-91DC-448B-9FE0-F66C3CF3D701}" destId="{4B791CA9-865C-4D52-8E6E-70540539418B}" srcOrd="0" destOrd="0" presId="urn:microsoft.com/office/officeart/2018/2/layout/IconLabelList"/>
    <dgm:cxn modelId="{E53D9B82-6826-40C8-BFA2-6C34F531F7C8}" type="presParOf" srcId="{6083D96F-91DC-448B-9FE0-F66C3CF3D701}" destId="{35165A59-C353-4910-B7C9-40E2296B5FA4}" srcOrd="1" destOrd="0" presId="urn:microsoft.com/office/officeart/2018/2/layout/IconLabelList"/>
    <dgm:cxn modelId="{1B43B0DF-5E77-4A75-B1B5-45FDF0413132}" type="presParOf" srcId="{6083D96F-91DC-448B-9FE0-F66C3CF3D701}" destId="{064F34B5-DEE5-434A-97EB-7AF2BED1A893}" srcOrd="2" destOrd="0" presId="urn:microsoft.com/office/officeart/2018/2/layout/IconLabelList"/>
    <dgm:cxn modelId="{BFF82DD9-7A7E-4F0C-9D63-54DCFECBAE45}" type="presParOf" srcId="{5D592A7E-848B-4101-BD25-E51F9D80F163}" destId="{E3BF94E9-4C4B-4965-91C1-F9766A8A4623}" srcOrd="7" destOrd="0" presId="urn:microsoft.com/office/officeart/2018/2/layout/IconLabelList"/>
    <dgm:cxn modelId="{2D06848E-4677-4241-B0BB-25D243FCC6D7}" type="presParOf" srcId="{5D592A7E-848B-4101-BD25-E51F9D80F163}" destId="{BFC6BBFE-BA12-4A43-9633-B285EB252895}" srcOrd="8" destOrd="0" presId="urn:microsoft.com/office/officeart/2018/2/layout/IconLabelList"/>
    <dgm:cxn modelId="{5863CF37-AFB3-47D4-8629-AAAF3CE2E26D}" type="presParOf" srcId="{BFC6BBFE-BA12-4A43-9633-B285EB252895}" destId="{3B41A7AC-2B43-482F-B5B5-20470FE575E0}" srcOrd="0" destOrd="0" presId="urn:microsoft.com/office/officeart/2018/2/layout/IconLabelList"/>
    <dgm:cxn modelId="{9DC0952D-123B-4B2B-AAE8-E8A2BCEA68E2}" type="presParOf" srcId="{BFC6BBFE-BA12-4A43-9633-B285EB252895}" destId="{182FC9A5-4770-484D-855D-19011BDD5A57}" srcOrd="1" destOrd="0" presId="urn:microsoft.com/office/officeart/2018/2/layout/IconLabelList"/>
    <dgm:cxn modelId="{920EDACA-0A23-45AB-8777-9DCB6BE13925}" type="presParOf" srcId="{BFC6BBFE-BA12-4A43-9633-B285EB252895}" destId="{D9B028D0-C6CB-4D7F-A0B1-4815EB5407C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12B395-419C-475C-9069-1F333BB1DDB7}">
      <dsp:nvSpPr>
        <dsp:cNvPr id="0" name=""/>
        <dsp:cNvSpPr/>
      </dsp:nvSpPr>
      <dsp:spPr>
        <a:xfrm>
          <a:off x="622800" y="352498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243D7B-ABA3-4EC0-A804-8F8A7D92E95D}">
      <dsp:nvSpPr>
        <dsp:cNvPr id="0" name=""/>
        <dsp:cNvSpPr/>
      </dsp:nvSpPr>
      <dsp:spPr>
        <a:xfrm>
          <a:off x="127800" y="1432576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Run with 1,10,50,100,1000 number of threads</a:t>
          </a:r>
        </a:p>
      </dsp:txBody>
      <dsp:txXfrm>
        <a:off x="127800" y="1432576"/>
        <a:ext cx="1800000" cy="720000"/>
      </dsp:txXfrm>
    </dsp:sp>
    <dsp:sp modelId="{A0597C8A-027F-4977-98B5-3ABCC0062CB0}">
      <dsp:nvSpPr>
        <dsp:cNvPr id="0" name=""/>
        <dsp:cNvSpPr/>
      </dsp:nvSpPr>
      <dsp:spPr>
        <a:xfrm>
          <a:off x="2737800" y="352498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F385C7-40E0-4985-A31D-7B68DEC2C1BE}">
      <dsp:nvSpPr>
        <dsp:cNvPr id="0" name=""/>
        <dsp:cNvSpPr/>
      </dsp:nvSpPr>
      <dsp:spPr>
        <a:xfrm>
          <a:off x="2242800" y="1432576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Loaded up 100 json files</a:t>
          </a:r>
        </a:p>
      </dsp:txBody>
      <dsp:txXfrm>
        <a:off x="2242800" y="1432576"/>
        <a:ext cx="1800000" cy="720000"/>
      </dsp:txXfrm>
    </dsp:sp>
    <dsp:sp modelId="{6B266B4E-8B94-4A78-801D-D459237EE8D4}">
      <dsp:nvSpPr>
        <dsp:cNvPr id="0" name=""/>
        <dsp:cNvSpPr/>
      </dsp:nvSpPr>
      <dsp:spPr>
        <a:xfrm>
          <a:off x="4852800" y="352498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509581-1562-4A10-B1D2-0C939C516A9A}">
      <dsp:nvSpPr>
        <dsp:cNvPr id="0" name=""/>
        <dsp:cNvSpPr/>
      </dsp:nvSpPr>
      <dsp:spPr>
        <a:xfrm>
          <a:off x="4357800" y="1432576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Test over 180 seconds</a:t>
          </a:r>
        </a:p>
      </dsp:txBody>
      <dsp:txXfrm>
        <a:off x="4357800" y="1432576"/>
        <a:ext cx="1800000" cy="720000"/>
      </dsp:txXfrm>
    </dsp:sp>
    <dsp:sp modelId="{4B791CA9-865C-4D52-8E6E-70540539418B}">
      <dsp:nvSpPr>
        <dsp:cNvPr id="0" name=""/>
        <dsp:cNvSpPr/>
      </dsp:nvSpPr>
      <dsp:spPr>
        <a:xfrm>
          <a:off x="6967800" y="352498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4F34B5-DEE5-434A-97EB-7AF2BED1A893}">
      <dsp:nvSpPr>
        <dsp:cNvPr id="0" name=""/>
        <dsp:cNvSpPr/>
      </dsp:nvSpPr>
      <dsp:spPr>
        <a:xfrm>
          <a:off x="6472800" y="1432576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8 measures collected</a:t>
          </a:r>
        </a:p>
      </dsp:txBody>
      <dsp:txXfrm>
        <a:off x="6472800" y="1432576"/>
        <a:ext cx="1800000" cy="720000"/>
      </dsp:txXfrm>
    </dsp:sp>
    <dsp:sp modelId="{3B41A7AC-2B43-482F-B5B5-20470FE575E0}">
      <dsp:nvSpPr>
        <dsp:cNvPr id="0" name=""/>
        <dsp:cNvSpPr/>
      </dsp:nvSpPr>
      <dsp:spPr>
        <a:xfrm>
          <a:off x="9082800" y="352498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B028D0-C6CB-4D7F-A0B1-4815EB5407CD}">
      <dsp:nvSpPr>
        <dsp:cNvPr id="0" name=""/>
        <dsp:cNvSpPr/>
      </dsp:nvSpPr>
      <dsp:spPr>
        <a:xfrm>
          <a:off x="8587800" y="1432576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Output stored as csv files</a:t>
          </a:r>
        </a:p>
      </dsp:txBody>
      <dsp:txXfrm>
        <a:off x="8587800" y="1432576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jp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2172F-CF94-6697-3EEC-939BDD7C9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07DF7-B3DB-B884-51B4-7C2D74BA19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77686-A96C-8B29-6425-E226F842E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56B6B-7673-BE36-7B08-6DB1BFF21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34E6C-81C9-C842-11F7-2BD5E3C80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833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88BF6-D899-7C68-0574-062127203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D93426-4762-9F27-B2B6-7962598B96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B2A98-6DF2-3634-CC76-0D6627771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A08D3-DAB7-B477-5CB2-697F628F5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A3E61-358E-31C0-361F-15EDB8754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0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C866C1-A0D9-7414-7658-89D16410B3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3A8D8-2468-C5E6-92BC-3106BC489E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25D87-037E-3B84-CB97-204B1135E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AEE0A-99F9-38FC-CC33-BD154B088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53882-9BEA-5295-364E-F2E27E2BD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10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CFCDF-DAD0-2500-D4E0-B20E0103A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23F8F-80CE-58C2-ABFA-1B6395653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01331-AA9A-C11C-822C-F147B603B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32A1C-F1CF-48D6-500B-16430714B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60F6A-91A3-C815-CF26-E8C454F48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456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2E924-334D-099D-C076-F8BFB3F70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EE572-1859-4876-7C90-A0895A79AA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E4F31-B3AC-471C-3C49-828024D09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8A8E-6853-A861-FA3A-5DCEC1CA3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3E821-080A-16E6-6EFE-E6F3F91CB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38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E3538-BD6B-EE34-43C7-D3E6B27D5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16999-C4BF-B8C7-5C94-F9D820687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35BA60-834C-A9B1-21AE-9D27428AF0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9341C-CF25-F71B-F5FC-30D93269B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0736E-2C4B-3118-2DA5-1F8263FE0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E88561-7B8D-6D87-B8B8-54D96A4B1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51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A2E01-FC67-9EE2-04F1-D48802FF7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EEC49D-8FC6-4427-7272-A5C700724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470D92-8650-FB8B-7533-7101F2AF6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A2C32F-F690-EDC3-7C98-D0FAF112DB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D17217-3FDC-E4A6-48E9-EEE06B2DE2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C42A01-1B9D-16E1-B417-4D6A2F06A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F02B6E-6A85-D0E0-7BF4-3C7D46BF0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30B870-D633-BB20-BF7A-E24216D89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72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B719C-F968-7032-83C1-8175D2730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4C228-05D9-759C-3DBE-B695951F1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BD2458-F1FF-52EF-350A-67E7BDDC1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5154FD-CFDC-F9DF-5000-4C89A1FFD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66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582FF-16AD-AA69-8DC4-45CF2BD65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12686E-E70E-EB14-77F3-D34EB86B2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04AC1-56D2-E55F-BE3F-F5AF50FD7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776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D84CE-C817-FA41-628F-CFA233237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21067-3620-868C-0154-0CA29D434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DBB1C3-625C-B7B3-550B-15D7F5B705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1F8BE7-93FF-B7DC-E908-3A1674908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B5219-1E83-CE4E-6D21-E2C107795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3D8A7-7D43-27FF-44F6-C492B6981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95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BF4FD-EAE9-6F10-AE69-7DE11D9A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69F86C-9DA0-5065-4135-D0FFD80B4E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CA652A-8AA1-1AC9-C266-3804AC047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B9D18-2F77-5DE5-656A-2190C4EA3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6DEEBB-EC03-00AD-D906-A6B3A2286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A8377-03AE-515C-C63A-4B6DF74B1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122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D58DF1-D3B9-7290-509D-F7DF3682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E1A0C-1295-07F3-8238-E5F459579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4CB40-3312-6F49-8398-AD9425711F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657725-63E4-4BC5-8660-3E82B0C35BF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EB913-168B-BCC0-848E-BEAACE5A7F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A5139-5D69-48CF-373E-3DE9953D5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44D906-C150-4C64-ABB5-A29D2CB3D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504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nariven/BeerFast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nometer beer equipment">
            <a:extLst>
              <a:ext uri="{FF2B5EF4-FFF2-40B4-BE49-F238E27FC236}">
                <a16:creationId xmlns:a16="http://schemas.microsoft.com/office/drawing/2014/main" id="{592C3E93-8C0A-81F7-2A63-7B2531D2D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9" r="-1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4113A4-5A03-C476-4D85-DFA0F2AE8B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228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/>
              <a:t>Couchbase stress testing</a:t>
            </a:r>
            <a:br>
              <a:rPr lang="en-US" sz="5200"/>
            </a:br>
            <a:r>
              <a:rPr lang="en-US" sz="5200"/>
              <a:t>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1614A-B84C-7105-1D29-099822341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229" y="462923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en-US"/>
              <a:t>BeerFast</a:t>
            </a:r>
          </a:p>
        </p:txBody>
      </p:sp>
    </p:spTree>
    <p:extLst>
      <p:ext uri="{BB962C8B-B14F-4D97-AF65-F5344CB8AC3E}">
        <p14:creationId xmlns:p14="http://schemas.microsoft.com/office/powerpoint/2010/main" val="3458319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lose-up of beer tasting flight">
            <a:extLst>
              <a:ext uri="{FF2B5EF4-FFF2-40B4-BE49-F238E27FC236}">
                <a16:creationId xmlns:a16="http://schemas.microsoft.com/office/drawing/2014/main" id="{27B7FA4C-7CB8-6A4A-4F86-FFE765D41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396C7-F5EC-5037-9F24-1AD7A8994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BeerFast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CEB0DC-462E-4892-E91B-B46DFE5D7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966" y="2434201"/>
            <a:ext cx="4606833" cy="3742762"/>
          </a:xfrm>
        </p:spPr>
        <p:txBody>
          <a:bodyPr>
            <a:normAutofit/>
          </a:bodyPr>
          <a:lstStyle/>
          <a:p>
            <a:r>
              <a:rPr lang="en-US" sz="2000" dirty="0"/>
              <a:t>Why </a:t>
            </a:r>
            <a:r>
              <a:rPr lang="en-US" sz="2000" dirty="0" err="1"/>
              <a:t>BeerFast</a:t>
            </a:r>
            <a:r>
              <a:rPr lang="en-US" sz="2000" dirty="0"/>
              <a:t> ?</a:t>
            </a:r>
          </a:p>
          <a:p>
            <a:r>
              <a:rPr lang="en-US" sz="2000" dirty="0"/>
              <a:t>Code repository</a:t>
            </a:r>
          </a:p>
          <a:p>
            <a:pPr lvl="1"/>
            <a:r>
              <a:rPr lang="en-US" sz="2000" dirty="0" err="1">
                <a:hlinkClick r:id="rId3"/>
              </a:rPr>
              <a:t>Tinariven</a:t>
            </a:r>
            <a:r>
              <a:rPr lang="en-US" sz="2000" dirty="0">
                <a:hlinkClick r:id="rId3"/>
              </a:rPr>
              <a:t>/</a:t>
            </a:r>
            <a:r>
              <a:rPr lang="en-US" sz="2000" dirty="0" err="1">
                <a:hlinkClick r:id="rId3"/>
              </a:rPr>
              <a:t>BeerFast</a:t>
            </a:r>
            <a:endParaRPr lang="en-US" sz="2000" dirty="0"/>
          </a:p>
          <a:p>
            <a:r>
              <a:rPr lang="en-US" sz="2000" dirty="0"/>
              <a:t> Author</a:t>
            </a:r>
          </a:p>
          <a:p>
            <a:pPr lvl="1"/>
            <a:r>
              <a:rPr lang="en-US" sz="2000" dirty="0"/>
              <a:t>Michał Joachimski &amp; Copilot </a:t>
            </a:r>
            <a:br>
              <a:rPr lang="en-US" sz="2000" dirty="0"/>
            </a:br>
            <a:r>
              <a:rPr lang="en-US" sz="2000" dirty="0"/>
              <a:t>“pair programming” </a:t>
            </a:r>
            <a:endParaRPr lang="en-US" sz="2000" dirty="0">
              <a:sym typeface="Wingdings" panose="05000000000000000000" pitchFamily="2" charset="2"/>
            </a:endParaRPr>
          </a:p>
          <a:p>
            <a:pPr lvl="1"/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8912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545DB4-E658-D01F-371B-DB59FE7392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71" r="32080"/>
          <a:stretch/>
        </p:blipFill>
        <p:spPr>
          <a:xfrm>
            <a:off x="7571151" y="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81A66E-293E-557B-B8D4-0F5C96F0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Test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4F4E0-B7C8-324C-96BE-DD553AF4E2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6326777" cy="3742762"/>
          </a:xfrm>
        </p:spPr>
        <p:txBody>
          <a:bodyPr>
            <a:normAutofit/>
          </a:bodyPr>
          <a:lstStyle/>
          <a:p>
            <a:r>
              <a:rPr lang="en-US" sz="2000" dirty="0" err="1"/>
              <a:t>Coachbase</a:t>
            </a:r>
            <a:r>
              <a:rPr lang="en-US" sz="2000" dirty="0"/>
              <a:t> installed as Docker container inside WSL Ubuntu (Windows Subsystem Linux)</a:t>
            </a:r>
          </a:p>
          <a:p>
            <a:r>
              <a:rPr lang="en-US" sz="2000" dirty="0"/>
              <a:t>Run on </a:t>
            </a:r>
          </a:p>
          <a:p>
            <a:pPr lvl="1"/>
            <a:r>
              <a:rPr lang="en-US" sz="1600" dirty="0"/>
              <a:t>13th Gen Intel(R) Core(TM) i7-1370P   1.90 GHz</a:t>
            </a:r>
          </a:p>
          <a:p>
            <a:pPr lvl="1"/>
            <a:r>
              <a:rPr lang="en-US" sz="1600" dirty="0"/>
              <a:t>32GB RAM</a:t>
            </a:r>
          </a:p>
          <a:p>
            <a:pPr lvl="1"/>
            <a:r>
              <a:rPr lang="en-US" sz="1600" dirty="0"/>
              <a:t>Java 11 OpenJDK build 11.0.8</a:t>
            </a:r>
          </a:p>
        </p:txBody>
      </p:sp>
    </p:spTree>
    <p:extLst>
      <p:ext uri="{BB962C8B-B14F-4D97-AF65-F5344CB8AC3E}">
        <p14:creationId xmlns:p14="http://schemas.microsoft.com/office/powerpoint/2010/main" val="945148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DBB89-C74A-8C13-0ED0-1CB82074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/>
              <a:t>Test scenario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1B291C8-7723-8E67-5880-537D54BCC8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0318510"/>
              </p:ext>
            </p:extLst>
          </p:nvPr>
        </p:nvGraphicFramePr>
        <p:xfrm>
          <a:off x="838200" y="1690688"/>
          <a:ext cx="10515600" cy="2505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67369D7-4979-37E2-2BD1-B5EC6A3F5FC7}"/>
              </a:ext>
            </a:extLst>
          </p:cNvPr>
          <p:cNvSpPr txBox="1"/>
          <p:nvPr/>
        </p:nvSpPr>
        <p:spPr>
          <a:xfrm>
            <a:off x="838199" y="4213134"/>
            <a:ext cx="702564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0000"/>
              </a:lnSpc>
            </a:pPr>
            <a:r>
              <a:rPr lang="en-US" sz="2400" dirty="0"/>
              <a:t>Measures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Thread start and end timestamp [</a:t>
            </a:r>
            <a:r>
              <a:rPr lang="en-US" dirty="0" err="1"/>
              <a:t>ms</a:t>
            </a:r>
            <a:r>
              <a:rPr lang="en-US" dirty="0"/>
              <a:t>]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Number of loops executed 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Document loading duration (</a:t>
            </a:r>
            <a:r>
              <a:rPr lang="en-US" dirty="0" err="1"/>
              <a:t>loadDuration</a:t>
            </a:r>
            <a:r>
              <a:rPr lang="en-US" dirty="0"/>
              <a:t>) [</a:t>
            </a:r>
            <a:r>
              <a:rPr lang="en-US" dirty="0" err="1"/>
              <a:t>ms</a:t>
            </a:r>
            <a:r>
              <a:rPr lang="en-US" dirty="0"/>
              <a:t>]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Document retrieving duration (</a:t>
            </a:r>
            <a:r>
              <a:rPr lang="en-US" dirty="0" err="1"/>
              <a:t>getResultDuration</a:t>
            </a:r>
            <a:r>
              <a:rPr lang="en-US" dirty="0"/>
              <a:t>) [</a:t>
            </a:r>
            <a:r>
              <a:rPr lang="en-US" dirty="0" err="1"/>
              <a:t>ms</a:t>
            </a:r>
            <a:r>
              <a:rPr lang="en-US" dirty="0"/>
              <a:t>]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Number of document read &amp; loaded (</a:t>
            </a:r>
            <a:r>
              <a:rPr lang="en-US" dirty="0" err="1"/>
              <a:t>filesRead</a:t>
            </a:r>
            <a:r>
              <a:rPr lang="en-US" dirty="0"/>
              <a:t>)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Number of document retrieved (</a:t>
            </a:r>
            <a:r>
              <a:rPr lang="en-US" dirty="0" err="1"/>
              <a:t>documentCalls</a:t>
            </a:r>
            <a:r>
              <a:rPr lang="en-US" dirty="0"/>
              <a:t>) 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Document volume (</a:t>
            </a:r>
            <a:r>
              <a:rPr lang="en-US" dirty="0" err="1"/>
              <a:t>dataVolume</a:t>
            </a:r>
            <a:r>
              <a:rPr lang="en-US" dirty="0"/>
              <a:t>) [B]</a:t>
            </a:r>
          </a:p>
        </p:txBody>
      </p:sp>
    </p:spTree>
    <p:extLst>
      <p:ext uri="{BB962C8B-B14F-4D97-AF65-F5344CB8AC3E}">
        <p14:creationId xmlns:p14="http://schemas.microsoft.com/office/powerpoint/2010/main" val="2260303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ACD367-35D7-D602-9E05-13849BF7C3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37760" y="1825623"/>
            <a:ext cx="6866709" cy="43514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1A188D-AA44-1370-EFEE-AC05AC249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Test results</a:t>
            </a:r>
            <a:endParaRPr lang="en-US" sz="5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38B35B-2C76-8C1A-4BB9-F715D271EF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8304" y="1825623"/>
            <a:ext cx="3187163" cy="435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59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6D0F9-CB30-549C-39AF-791AD5C11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187925"/>
          </a:xfrm>
        </p:spPr>
        <p:txBody>
          <a:bodyPr anchor="b">
            <a:normAutofit/>
          </a:bodyPr>
          <a:lstStyle/>
          <a:p>
            <a:r>
              <a:rPr lang="en-US" sz="5400" dirty="0"/>
              <a:t>Conclusions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42F91-83CC-6D70-35EF-A1E5E3F70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2" y="2071316"/>
            <a:ext cx="7345957" cy="4119172"/>
          </a:xfrm>
        </p:spPr>
        <p:txBody>
          <a:bodyPr anchor="t">
            <a:normAutofit/>
          </a:bodyPr>
          <a:lstStyle/>
          <a:p>
            <a:r>
              <a:rPr lang="en-US" sz="2200" dirty="0"/>
              <a:t>Increasing number of threads</a:t>
            </a:r>
          </a:p>
          <a:p>
            <a:pPr lvl="1"/>
            <a:r>
              <a:rPr lang="en-US" sz="2200" dirty="0"/>
              <a:t>From 1 to 10 increases number of documents processed by 3.5x</a:t>
            </a:r>
          </a:p>
          <a:p>
            <a:pPr lvl="1"/>
            <a:r>
              <a:rPr lang="en-US" sz="2200" dirty="0"/>
              <a:t>Jump from 10 to 50 just doubles quantity</a:t>
            </a:r>
          </a:p>
          <a:p>
            <a:pPr lvl="1"/>
            <a:r>
              <a:rPr lang="en-US" sz="2200" dirty="0"/>
              <a:t>100 gives only 10% increase over 50</a:t>
            </a:r>
          </a:p>
          <a:p>
            <a:pPr lvl="1"/>
            <a:r>
              <a:rPr lang="en-US" sz="2200" dirty="0"/>
              <a:t>1000 threads does not bring value</a:t>
            </a:r>
          </a:p>
          <a:p>
            <a:r>
              <a:rPr lang="en-US" sz="2200" dirty="0"/>
              <a:t>With large number of threads &gt; 100</a:t>
            </a:r>
          </a:p>
          <a:p>
            <a:pPr lvl="1"/>
            <a:r>
              <a:rPr lang="en-US" sz="2200" dirty="0"/>
              <a:t>CPU, disk (IO) and Couchbase API limitation became a bottle neck</a:t>
            </a:r>
          </a:p>
          <a:p>
            <a:r>
              <a:rPr lang="en-US" sz="2200" dirty="0"/>
              <a:t>Increasing the size of documents 10x does not affect performance</a:t>
            </a:r>
          </a:p>
          <a:p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B4E0AB-34AC-20BB-AE99-99EA1F50DA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1583" r="2" b="-245"/>
          <a:stretch/>
        </p:blipFill>
        <p:spPr>
          <a:xfrm>
            <a:off x="8342690" y="2052860"/>
            <a:ext cx="3202603" cy="445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23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ow of glasses of beer">
            <a:extLst>
              <a:ext uri="{FF2B5EF4-FFF2-40B4-BE49-F238E27FC236}">
                <a16:creationId xmlns:a16="http://schemas.microsoft.com/office/drawing/2014/main" id="{A5FAAC35-07BC-5943-CBA3-23ED8B6BD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786CF0-CD89-17D2-5859-EE1498DD8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7A5A4-135A-35FB-4C1E-8BC0638ED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5257800" cy="3742762"/>
          </a:xfrm>
        </p:spPr>
        <p:txBody>
          <a:bodyPr>
            <a:normAutofit/>
          </a:bodyPr>
          <a:lstStyle/>
          <a:p>
            <a:r>
              <a:rPr lang="en-US" sz="2000" dirty="0"/>
              <a:t>It was fun to do this exercise</a:t>
            </a:r>
          </a:p>
          <a:p>
            <a:r>
              <a:rPr lang="en-US" sz="2000" dirty="0"/>
              <a:t>Good is enough </a:t>
            </a:r>
          </a:p>
          <a:p>
            <a:pPr lvl="1"/>
            <a:r>
              <a:rPr lang="en-US" sz="1600" dirty="0"/>
              <a:t>Each code can be improved, but do not need to</a:t>
            </a:r>
            <a:endParaRPr lang="en-US" sz="2000" dirty="0"/>
          </a:p>
          <a:p>
            <a:r>
              <a:rPr lang="en-US" sz="2000" dirty="0"/>
              <a:t>Programming is like riding the bicycle </a:t>
            </a:r>
          </a:p>
          <a:p>
            <a:pPr lvl="1"/>
            <a:r>
              <a:rPr lang="en-US" sz="1600" dirty="0"/>
              <a:t>You can change bike but do not forget how to ride</a:t>
            </a:r>
          </a:p>
          <a:p>
            <a:r>
              <a:rPr lang="en-US" sz="2000" dirty="0"/>
              <a:t>AI automates simple tasks</a:t>
            </a:r>
          </a:p>
          <a:p>
            <a:r>
              <a:rPr lang="en-US" sz="2000" dirty="0"/>
              <a:t>I’ve recall/learned a lot </a:t>
            </a:r>
            <a:r>
              <a:rPr lang="en-US" sz="2000" dirty="0">
                <a:sym typeface="Wingdings" panose="05000000000000000000" pitchFamily="2" charset="2"/>
              </a:rPr>
              <a:t></a:t>
            </a:r>
            <a:endParaRPr lang="en-US" sz="2000" dirty="0"/>
          </a:p>
          <a:p>
            <a:r>
              <a:rPr lang="en-US" sz="2000" dirty="0"/>
              <a:t>I like beer 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40269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269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Wingdings</vt:lpstr>
      <vt:lpstr>Office Theme</vt:lpstr>
      <vt:lpstr>Couchbase stress testing  application</vt:lpstr>
      <vt:lpstr>BeerFast </vt:lpstr>
      <vt:lpstr>Test conditions</vt:lpstr>
      <vt:lpstr>Test scenario</vt:lpstr>
      <vt:lpstr>Test results</vt:lpstr>
      <vt:lpstr>Conclusions</vt:lpstr>
      <vt:lpstr>Final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Michal Joachimski</dc:creator>
  <cp:lastModifiedBy>Michal Joachimski</cp:lastModifiedBy>
  <cp:revision>2</cp:revision>
  <dcterms:created xsi:type="dcterms:W3CDTF">2024-12-13T14:28:41Z</dcterms:created>
  <dcterms:modified xsi:type="dcterms:W3CDTF">2024-12-13T15:51:51Z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386b39a-f873-4afb-95b7-159453b5f857_Enabled">
    <vt:lpwstr>true</vt:lpwstr>
  </property>
  <property fmtid="{D5CDD505-2E9C-101B-9397-08002B2CF9AE}" pid="3" name="MSIP_Label_9386b39a-f873-4afb-95b7-159453b5f857_SetDate">
    <vt:lpwstr>2024-12-13T15:03:10Z</vt:lpwstr>
  </property>
  <property fmtid="{D5CDD505-2E9C-101B-9397-08002B2CF9AE}" pid="4" name="MSIP_Label_9386b39a-f873-4afb-95b7-159453b5f857_Method">
    <vt:lpwstr>Standard</vt:lpwstr>
  </property>
  <property fmtid="{D5CDD505-2E9C-101B-9397-08002B2CF9AE}" pid="5" name="MSIP_Label_9386b39a-f873-4afb-95b7-159453b5f857_Name">
    <vt:lpwstr>General</vt:lpwstr>
  </property>
  <property fmtid="{D5CDD505-2E9C-101B-9397-08002B2CF9AE}" pid="6" name="MSIP_Label_9386b39a-f873-4afb-95b7-159453b5f857_SiteId">
    <vt:lpwstr>3d918542-68a9-4e89-ac7a-0f74754ddb24</vt:lpwstr>
  </property>
  <property fmtid="{D5CDD505-2E9C-101B-9397-08002B2CF9AE}" pid="7" name="MSIP_Label_9386b39a-f873-4afb-95b7-159453b5f857_ActionId">
    <vt:lpwstr>580f91dc-593c-4d47-8366-9e7bda7db93c</vt:lpwstr>
  </property>
  <property fmtid="{D5CDD505-2E9C-101B-9397-08002B2CF9AE}" pid="8" name="MSIP_Label_9386b39a-f873-4afb-95b7-159453b5f857_ContentBits">
    <vt:lpwstr>0</vt:lpwstr>
  </property>
</Properties>
</file>

<file path=docProps/thumbnail.jpeg>
</file>